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9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3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3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4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9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7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7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4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22A3-490C-493A-90D0-4E98E3E6601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8E1F-0B11-469C-9501-CB447E2BA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0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EA36F9A-65E3-44DD-8BD5-03019160FB82}"/>
              </a:ext>
            </a:extLst>
          </p:cNvPr>
          <p:cNvSpPr/>
          <p:nvPr/>
        </p:nvSpPr>
        <p:spPr>
          <a:xfrm>
            <a:off x="5842000" y="203200"/>
            <a:ext cx="1452880" cy="772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Document Files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CD5F0F4-8D59-4262-9D5F-94707D48F40C}"/>
              </a:ext>
            </a:extLst>
          </p:cNvPr>
          <p:cNvSpPr/>
          <p:nvPr/>
        </p:nvSpPr>
        <p:spPr>
          <a:xfrm>
            <a:off x="6177280" y="619760"/>
            <a:ext cx="8432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PDF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3F5616C-458B-45AF-82B7-5F4804D950F4}"/>
              </a:ext>
            </a:extLst>
          </p:cNvPr>
          <p:cNvSpPr/>
          <p:nvPr/>
        </p:nvSpPr>
        <p:spPr>
          <a:xfrm>
            <a:off x="5435600" y="2773680"/>
            <a:ext cx="99568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Views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F6ADC04-6207-4932-A0D9-0E3A715585BC}"/>
              </a:ext>
            </a:extLst>
          </p:cNvPr>
          <p:cNvSpPr/>
          <p:nvPr/>
        </p:nvSpPr>
        <p:spPr>
          <a:xfrm>
            <a:off x="7223760" y="2763520"/>
            <a:ext cx="122936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Document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EEC57A-B15E-4AD2-9FCF-0167FAD5EA40}"/>
              </a:ext>
            </a:extLst>
          </p:cNvPr>
          <p:cNvSpPr/>
          <p:nvPr/>
        </p:nvSpPr>
        <p:spPr>
          <a:xfrm>
            <a:off x="182880" y="182880"/>
            <a:ext cx="3149600" cy="843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User IO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859207-4E95-41D4-8844-709E33418F18}"/>
              </a:ext>
            </a:extLst>
          </p:cNvPr>
          <p:cNvSpPr/>
          <p:nvPr/>
        </p:nvSpPr>
        <p:spPr>
          <a:xfrm>
            <a:off x="7254240" y="4917440"/>
            <a:ext cx="1747520" cy="1605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Map Elements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DDBA93-B917-40AC-A21F-8F281F28DCEA}"/>
              </a:ext>
            </a:extLst>
          </p:cNvPr>
          <p:cNvSpPr/>
          <p:nvPr/>
        </p:nvSpPr>
        <p:spPr>
          <a:xfrm>
            <a:off x="7620000" y="5374640"/>
            <a:ext cx="904240" cy="299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Scalebar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BF5673E-F683-4ED7-8D8D-51F72B073F01}"/>
              </a:ext>
            </a:extLst>
          </p:cNvPr>
          <p:cNvSpPr/>
          <p:nvPr/>
        </p:nvSpPr>
        <p:spPr>
          <a:xfrm>
            <a:off x="121920" y="4897120"/>
            <a:ext cx="3383280" cy="1615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err="1">
                <a:solidFill>
                  <a:schemeClr val="tx1"/>
                </a:solidFill>
              </a:rPr>
              <a:t>Input/Output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38ABD98-DEF3-4185-A599-0D343DD6BFA2}"/>
              </a:ext>
            </a:extLst>
          </p:cNvPr>
          <p:cNvSpPr/>
          <p:nvPr/>
        </p:nvSpPr>
        <p:spPr>
          <a:xfrm>
            <a:off x="2143760" y="5842000"/>
            <a:ext cx="103632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PostgreSQL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8FE4054-4239-4672-BA88-974DE1D5930E}"/>
              </a:ext>
            </a:extLst>
          </p:cNvPr>
          <p:cNvSpPr/>
          <p:nvPr/>
        </p:nvSpPr>
        <p:spPr>
          <a:xfrm>
            <a:off x="1137920" y="5862320"/>
            <a:ext cx="833120" cy="50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Tile Services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8D0CA06-8DAF-4CFF-8909-5F8F7E58179A}"/>
              </a:ext>
            </a:extLst>
          </p:cNvPr>
          <p:cNvSpPr/>
          <p:nvPr/>
        </p:nvSpPr>
        <p:spPr>
          <a:xfrm>
            <a:off x="325120" y="5852160"/>
            <a:ext cx="56896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1E2027-7DD7-4281-A2EF-ABB9F942EE07}"/>
              </a:ext>
            </a:extLst>
          </p:cNvPr>
          <p:cNvSpPr/>
          <p:nvPr/>
        </p:nvSpPr>
        <p:spPr>
          <a:xfrm>
            <a:off x="304800" y="558800"/>
            <a:ext cx="90424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Keyboard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DF7F49-EFCB-4B9F-BC05-E70C489F8224}"/>
              </a:ext>
            </a:extLst>
          </p:cNvPr>
          <p:cNvSpPr/>
          <p:nvPr/>
        </p:nvSpPr>
        <p:spPr>
          <a:xfrm>
            <a:off x="1300480" y="548640"/>
            <a:ext cx="90424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Mouse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9E9B21-13A2-4DC2-A394-9C5B5701659E}"/>
              </a:ext>
            </a:extLst>
          </p:cNvPr>
          <p:cNvSpPr/>
          <p:nvPr/>
        </p:nvSpPr>
        <p:spPr>
          <a:xfrm>
            <a:off x="2265680" y="548640"/>
            <a:ext cx="90424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Gestures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EB0C3D-9A35-4C3A-ACF7-524074080F8A}"/>
              </a:ext>
            </a:extLst>
          </p:cNvPr>
          <p:cNvSpPr/>
          <p:nvPr/>
        </p:nvSpPr>
        <p:spPr>
          <a:xfrm>
            <a:off x="3454400" y="213360"/>
            <a:ext cx="2153920" cy="792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GUI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661DD8-2584-4A28-B605-1EA09B2C295D}"/>
              </a:ext>
            </a:extLst>
          </p:cNvPr>
          <p:cNvSpPr/>
          <p:nvPr/>
        </p:nvSpPr>
        <p:spPr>
          <a:xfrm>
            <a:off x="6248400" y="1666240"/>
            <a:ext cx="125984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Rendering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B20D28-863B-49FC-A817-76BE284D18D8}"/>
              </a:ext>
            </a:extLst>
          </p:cNvPr>
          <p:cNvSpPr/>
          <p:nvPr/>
        </p:nvSpPr>
        <p:spPr>
          <a:xfrm>
            <a:off x="5364480" y="2702560"/>
            <a:ext cx="99568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CC314B-19C1-41A3-B8F4-4F6029F2D49A}"/>
              </a:ext>
            </a:extLst>
          </p:cNvPr>
          <p:cNvSpPr/>
          <p:nvPr/>
        </p:nvSpPr>
        <p:spPr>
          <a:xfrm>
            <a:off x="497840" y="3657600"/>
            <a:ext cx="49784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Data Management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687221-7272-4742-B9AB-C76635D1D81B}"/>
              </a:ext>
            </a:extLst>
          </p:cNvPr>
          <p:cNvSpPr/>
          <p:nvPr/>
        </p:nvSpPr>
        <p:spPr>
          <a:xfrm>
            <a:off x="7152640" y="2692400"/>
            <a:ext cx="122936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Document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7E8D39-8335-43FE-AB27-DE5410E3768B}"/>
              </a:ext>
            </a:extLst>
          </p:cNvPr>
          <p:cNvSpPr/>
          <p:nvPr/>
        </p:nvSpPr>
        <p:spPr>
          <a:xfrm>
            <a:off x="7548880" y="5313680"/>
            <a:ext cx="904240" cy="299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Scalebar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DBFD4C-7DF1-4957-B8E2-4722310D18A7}"/>
              </a:ext>
            </a:extLst>
          </p:cNvPr>
          <p:cNvSpPr/>
          <p:nvPr/>
        </p:nvSpPr>
        <p:spPr>
          <a:xfrm>
            <a:off x="1066800" y="5791200"/>
            <a:ext cx="833120" cy="50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Tile Services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992A1C0-44CD-40D5-A08E-F5A2081C0371}"/>
              </a:ext>
            </a:extLst>
          </p:cNvPr>
          <p:cNvSpPr/>
          <p:nvPr/>
        </p:nvSpPr>
        <p:spPr>
          <a:xfrm>
            <a:off x="284480" y="5273040"/>
            <a:ext cx="61976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CED3F0-B244-4E38-A0A6-CBB167AB659C}"/>
              </a:ext>
            </a:extLst>
          </p:cNvPr>
          <p:cNvSpPr/>
          <p:nvPr/>
        </p:nvSpPr>
        <p:spPr>
          <a:xfrm>
            <a:off x="1046480" y="5283200"/>
            <a:ext cx="88392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A0FD9F-7BB9-43D1-BFFD-A4680CF9C1AA}"/>
              </a:ext>
            </a:extLst>
          </p:cNvPr>
          <p:cNvSpPr/>
          <p:nvPr/>
        </p:nvSpPr>
        <p:spPr>
          <a:xfrm>
            <a:off x="264160" y="5781040"/>
            <a:ext cx="56896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TIFF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2AEE9B-1286-4D2C-AB3F-85E498159341}"/>
              </a:ext>
            </a:extLst>
          </p:cNvPr>
          <p:cNvSpPr/>
          <p:nvPr/>
        </p:nvSpPr>
        <p:spPr>
          <a:xfrm>
            <a:off x="2143760" y="5293360"/>
            <a:ext cx="9448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928066-F3E2-44BE-9BE3-A84148156291}"/>
              </a:ext>
            </a:extLst>
          </p:cNvPr>
          <p:cNvSpPr/>
          <p:nvPr/>
        </p:nvSpPr>
        <p:spPr>
          <a:xfrm>
            <a:off x="2082800" y="5781040"/>
            <a:ext cx="103632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PostgreSQL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EAC1D5A-415B-49DF-94C3-ECECA800F796}"/>
              </a:ext>
            </a:extLst>
          </p:cNvPr>
          <p:cNvGrpSpPr/>
          <p:nvPr/>
        </p:nvGrpSpPr>
        <p:grpSpPr>
          <a:xfrm>
            <a:off x="3677920" y="4907280"/>
            <a:ext cx="3383280" cy="1615440"/>
            <a:chOff x="3515360" y="4013200"/>
            <a:chExt cx="3383280" cy="161544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5D9E875-DC8C-45EC-8D11-79A74DB377F1}"/>
                </a:ext>
              </a:extLst>
            </p:cNvPr>
            <p:cNvSpPr/>
            <p:nvPr/>
          </p:nvSpPr>
          <p:spPr>
            <a:xfrm>
              <a:off x="3515360" y="4013200"/>
              <a:ext cx="3383280" cy="1615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400" u="sng" dirty="0">
                  <a:solidFill>
                    <a:schemeClr val="tx1"/>
                  </a:solidFill>
                </a:rPr>
                <a:t>Transforms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C72237-526F-4FB5-A13B-B14F33A9BB07}"/>
                </a:ext>
              </a:extLst>
            </p:cNvPr>
            <p:cNvSpPr/>
            <p:nvPr/>
          </p:nvSpPr>
          <p:spPr>
            <a:xfrm>
              <a:off x="5882640" y="4937760"/>
              <a:ext cx="86360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Buffer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C37BFE-98D3-4035-A742-483B44550B3E}"/>
                </a:ext>
              </a:extLst>
            </p:cNvPr>
            <p:cNvSpPr/>
            <p:nvPr/>
          </p:nvSpPr>
          <p:spPr>
            <a:xfrm>
              <a:off x="4897120" y="4968240"/>
              <a:ext cx="802640" cy="5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Tile Services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97268FF-4E91-4C00-AE90-B47831CF3B9F}"/>
                </a:ext>
              </a:extLst>
            </p:cNvPr>
            <p:cNvSpPr/>
            <p:nvPr/>
          </p:nvSpPr>
          <p:spPr>
            <a:xfrm>
              <a:off x="4836160" y="4897120"/>
              <a:ext cx="802640" cy="50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Tile Services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1187CCD-F71D-42B9-BB39-74534176A664}"/>
                </a:ext>
              </a:extLst>
            </p:cNvPr>
            <p:cNvSpPr/>
            <p:nvPr/>
          </p:nvSpPr>
          <p:spPr>
            <a:xfrm>
              <a:off x="3799840" y="4368800"/>
              <a:ext cx="90424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SRS/CRS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3997B3B-DF8D-4C99-972E-28D6470881CE}"/>
                </a:ext>
              </a:extLst>
            </p:cNvPr>
            <p:cNvSpPr/>
            <p:nvPr/>
          </p:nvSpPr>
          <p:spPr>
            <a:xfrm>
              <a:off x="4826000" y="4368800"/>
              <a:ext cx="85344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Raster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5AB28E-A43D-4618-AA08-C9FFD0CB7427}"/>
                </a:ext>
              </a:extLst>
            </p:cNvPr>
            <p:cNvSpPr/>
            <p:nvPr/>
          </p:nvSpPr>
          <p:spPr>
            <a:xfrm>
              <a:off x="3749040" y="4927600"/>
              <a:ext cx="96520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Datums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8FEB309-93C2-49BD-BD87-060CD13C6362}"/>
                </a:ext>
              </a:extLst>
            </p:cNvPr>
            <p:cNvSpPr/>
            <p:nvPr/>
          </p:nvSpPr>
          <p:spPr>
            <a:xfrm>
              <a:off x="3657600" y="4876800"/>
              <a:ext cx="100584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Projections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2D1DC12-FC8D-4A5B-AE32-F58EB21F34CB}"/>
                </a:ext>
              </a:extLst>
            </p:cNvPr>
            <p:cNvSpPr/>
            <p:nvPr/>
          </p:nvSpPr>
          <p:spPr>
            <a:xfrm>
              <a:off x="5791200" y="4368800"/>
              <a:ext cx="92456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Vector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D2E9187-CFFB-4FB9-AD72-382D86CE422F}"/>
                </a:ext>
              </a:extLst>
            </p:cNvPr>
            <p:cNvSpPr/>
            <p:nvPr/>
          </p:nvSpPr>
          <p:spPr>
            <a:xfrm>
              <a:off x="5821680" y="4876800"/>
              <a:ext cx="86360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Buffer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19B2072C-7C3C-4539-8EF8-E967A581EA8E}"/>
              </a:ext>
            </a:extLst>
          </p:cNvPr>
          <p:cNvSpPr/>
          <p:nvPr/>
        </p:nvSpPr>
        <p:spPr>
          <a:xfrm>
            <a:off x="1798320" y="3972560"/>
            <a:ext cx="143256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Caching Rasters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C081805-CBC9-4653-AAB2-056C611E2D36}"/>
              </a:ext>
            </a:extLst>
          </p:cNvPr>
          <p:cNvSpPr/>
          <p:nvPr/>
        </p:nvSpPr>
        <p:spPr>
          <a:xfrm>
            <a:off x="3312160" y="3972560"/>
            <a:ext cx="9448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Pyramids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A4579DC-FE6F-487F-A635-0FB831C6D3D5}"/>
              </a:ext>
            </a:extLst>
          </p:cNvPr>
          <p:cNvSpPr/>
          <p:nvPr/>
        </p:nvSpPr>
        <p:spPr>
          <a:xfrm>
            <a:off x="4338320" y="3972560"/>
            <a:ext cx="9448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Tables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FE6652D2-D0AF-4DAA-BC3D-F4CB17B7385F}"/>
              </a:ext>
            </a:extLst>
          </p:cNvPr>
          <p:cNvCxnSpPr>
            <a:cxnSpLocks/>
            <a:stCxn id="12" idx="2"/>
            <a:endCxn id="20" idx="0"/>
          </p:cNvCxnSpPr>
          <p:nvPr/>
        </p:nvCxnSpPr>
        <p:spPr>
          <a:xfrm rot="5400000">
            <a:off x="2161540" y="4071620"/>
            <a:ext cx="477520" cy="1173480"/>
          </a:xfrm>
          <a:prstGeom prst="bentConnector3">
            <a:avLst/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CF6BE1FA-3EC8-4F08-BA2F-344A8E88EF64}"/>
              </a:ext>
            </a:extLst>
          </p:cNvPr>
          <p:cNvCxnSpPr>
            <a:cxnSpLocks/>
            <a:stCxn id="12" idx="2"/>
            <a:endCxn id="29" idx="0"/>
          </p:cNvCxnSpPr>
          <p:nvPr/>
        </p:nvCxnSpPr>
        <p:spPr>
          <a:xfrm rot="16200000" flipH="1">
            <a:off x="3934460" y="3472180"/>
            <a:ext cx="487680" cy="238252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ABF6E07F-43ED-4D63-9471-1B0200A7D8E6}"/>
              </a:ext>
            </a:extLst>
          </p:cNvPr>
          <p:cNvGrpSpPr/>
          <p:nvPr/>
        </p:nvGrpSpPr>
        <p:grpSpPr>
          <a:xfrm>
            <a:off x="1188720" y="2214880"/>
            <a:ext cx="2875280" cy="762000"/>
            <a:chOff x="1798320" y="2529840"/>
            <a:chExt cx="2875280" cy="762000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40C5FCC-A35E-42CC-B2A0-5CA9C8A6E208}"/>
                </a:ext>
              </a:extLst>
            </p:cNvPr>
            <p:cNvSpPr/>
            <p:nvPr/>
          </p:nvSpPr>
          <p:spPr>
            <a:xfrm>
              <a:off x="1798320" y="2529840"/>
              <a:ext cx="2875280" cy="76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400" u="sng" dirty="0">
                  <a:solidFill>
                    <a:schemeClr val="tx1"/>
                  </a:solidFill>
                </a:rPr>
                <a:t>Scene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AF43E34-608F-4647-82D5-1416253BAC1F}"/>
                </a:ext>
              </a:extLst>
            </p:cNvPr>
            <p:cNvSpPr/>
            <p:nvPr/>
          </p:nvSpPr>
          <p:spPr>
            <a:xfrm>
              <a:off x="3708400" y="2915920"/>
              <a:ext cx="79248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Camera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48DBC4-1A0A-4DC9-837E-E256E152CCAA}"/>
                </a:ext>
              </a:extLst>
            </p:cNvPr>
            <p:cNvSpPr/>
            <p:nvPr/>
          </p:nvSpPr>
          <p:spPr>
            <a:xfrm>
              <a:off x="2936240" y="2915920"/>
              <a:ext cx="61976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Light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2CF1232-4CFD-4615-8288-01FD49680372}"/>
                </a:ext>
              </a:extLst>
            </p:cNvPr>
            <p:cNvSpPr/>
            <p:nvPr/>
          </p:nvSpPr>
          <p:spPr>
            <a:xfrm>
              <a:off x="1991360" y="2915920"/>
              <a:ext cx="75184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Layers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389CEDB-8A59-4B3F-92AF-DFC9DF73F170}"/>
                </a:ext>
              </a:extLst>
            </p:cNvPr>
            <p:cNvSpPr/>
            <p:nvPr/>
          </p:nvSpPr>
          <p:spPr>
            <a:xfrm>
              <a:off x="1930400" y="2844800"/>
              <a:ext cx="75184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Layer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67D0F06-D170-4955-B3CB-67FCA9A39BFB}"/>
                </a:ext>
              </a:extLst>
            </p:cNvPr>
            <p:cNvSpPr/>
            <p:nvPr/>
          </p:nvSpPr>
          <p:spPr>
            <a:xfrm>
              <a:off x="2875280" y="2854960"/>
              <a:ext cx="61976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Light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FE4FBAF-1A5F-4FAA-A3A1-2D44E9ACDF49}"/>
                </a:ext>
              </a:extLst>
            </p:cNvPr>
            <p:cNvSpPr/>
            <p:nvPr/>
          </p:nvSpPr>
          <p:spPr>
            <a:xfrm>
              <a:off x="3616960" y="2844800"/>
              <a:ext cx="792480" cy="29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Camera</a:t>
              </a:r>
            </a:p>
          </p:txBody>
        </p:sp>
      </p:grp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5B70212D-F649-4D33-8014-54BF186B3A9F}"/>
              </a:ext>
            </a:extLst>
          </p:cNvPr>
          <p:cNvCxnSpPr>
            <a:cxnSpLocks/>
            <a:stCxn id="55" idx="2"/>
            <a:endCxn id="12" idx="0"/>
          </p:cNvCxnSpPr>
          <p:nvPr/>
        </p:nvCxnSpPr>
        <p:spPr>
          <a:xfrm rot="16200000" flipH="1">
            <a:off x="2466340" y="3136900"/>
            <a:ext cx="680720" cy="360680"/>
          </a:xfrm>
          <a:prstGeom prst="bentConnector3">
            <a:avLst/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C4B8094D-86F3-481A-8ADA-17D78AAF87C1}"/>
              </a:ext>
            </a:extLst>
          </p:cNvPr>
          <p:cNvCxnSpPr>
            <a:cxnSpLocks/>
            <a:stCxn id="55" idx="3"/>
            <a:endCxn id="11" idx="1"/>
          </p:cNvCxnSpPr>
          <p:nvPr/>
        </p:nvCxnSpPr>
        <p:spPr>
          <a:xfrm>
            <a:off x="4064000" y="2595880"/>
            <a:ext cx="1300480" cy="2590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119AD8ED-FA74-438D-A897-5B8CD2DF6A4B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6360160" y="2839720"/>
            <a:ext cx="792480" cy="1524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A94DC994-9733-488E-86E8-D09E55F21B42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rot="16200000" flipH="1">
            <a:off x="6957060" y="1882140"/>
            <a:ext cx="731520" cy="8890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0CA057BE-D831-44D5-9985-0E4411A4F8E8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rot="5400000">
            <a:off x="5999480" y="1823720"/>
            <a:ext cx="741680" cy="10160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7000C27D-D302-4F1B-A72C-3AFAE2A236EF}"/>
              </a:ext>
            </a:extLst>
          </p:cNvPr>
          <p:cNvCxnSpPr>
            <a:cxnSpLocks/>
            <a:stCxn id="14" idx="0"/>
            <a:endCxn id="66" idx="2"/>
          </p:cNvCxnSpPr>
          <p:nvPr/>
        </p:nvCxnSpPr>
        <p:spPr>
          <a:xfrm rot="16200000" flipV="1">
            <a:off x="7053580" y="3843020"/>
            <a:ext cx="1859280" cy="2895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9FD6E0C7-8D67-427B-936D-79CD902D012E}"/>
              </a:ext>
            </a:extLst>
          </p:cNvPr>
          <p:cNvCxnSpPr>
            <a:cxnSpLocks/>
            <a:stCxn id="67" idx="2"/>
            <a:endCxn id="14" idx="0"/>
          </p:cNvCxnSpPr>
          <p:nvPr/>
        </p:nvCxnSpPr>
        <p:spPr>
          <a:xfrm rot="16200000" flipH="1">
            <a:off x="6111240" y="2900680"/>
            <a:ext cx="1838960" cy="21945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50A99DE3-FDA9-436C-9B7B-E063E4BE4B85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5374640" y="162560"/>
            <a:ext cx="660400" cy="23469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9673C049-921B-45C2-A308-33DAE1E12D20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rot="16200000" flipV="1">
            <a:off x="6377940" y="1165860"/>
            <a:ext cx="690880" cy="3098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6758F0F6-0268-45D3-B910-2FB2FD2893B6}"/>
              </a:ext>
            </a:extLst>
          </p:cNvPr>
          <p:cNvCxnSpPr>
            <a:cxnSpLocks/>
            <a:stCxn id="8" idx="2"/>
            <a:endCxn id="55" idx="0"/>
          </p:cNvCxnSpPr>
          <p:nvPr/>
        </p:nvCxnSpPr>
        <p:spPr>
          <a:xfrm rot="16200000" flipH="1">
            <a:off x="1597660" y="1186180"/>
            <a:ext cx="1188720" cy="8686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C12E312-BAA8-434E-BA65-04DD546791EB}"/>
              </a:ext>
            </a:extLst>
          </p:cNvPr>
          <p:cNvSpPr/>
          <p:nvPr/>
        </p:nvSpPr>
        <p:spPr>
          <a:xfrm>
            <a:off x="3545840" y="619760"/>
            <a:ext cx="8432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Desktop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A76AE84-A025-4CA9-B6C8-FCBBFCC57C0E}"/>
              </a:ext>
            </a:extLst>
          </p:cNvPr>
          <p:cNvSpPr/>
          <p:nvPr/>
        </p:nvSpPr>
        <p:spPr>
          <a:xfrm>
            <a:off x="4480560" y="640080"/>
            <a:ext cx="8432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Mobile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92AE37F-C0E6-465F-9B08-0F2D27285F3C}"/>
              </a:ext>
            </a:extLst>
          </p:cNvPr>
          <p:cNvSpPr/>
          <p:nvPr/>
        </p:nvSpPr>
        <p:spPr>
          <a:xfrm>
            <a:off x="6126480" y="558800"/>
            <a:ext cx="84328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PDF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98E1E9F-BADD-4923-AB7F-370280BD1438}"/>
              </a:ext>
            </a:extLst>
          </p:cNvPr>
          <p:cNvSpPr/>
          <p:nvPr/>
        </p:nvSpPr>
        <p:spPr>
          <a:xfrm>
            <a:off x="7457440" y="193040"/>
            <a:ext cx="1452880" cy="772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>
                <a:solidFill>
                  <a:schemeClr val="tx1"/>
                </a:solidFill>
              </a:rPr>
              <a:t>Printer</a:t>
            </a: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26619894-F0A2-4567-ACB6-DEEBE2383BD4}"/>
              </a:ext>
            </a:extLst>
          </p:cNvPr>
          <p:cNvCxnSpPr>
            <a:cxnSpLocks/>
            <a:stCxn id="123" idx="2"/>
            <a:endCxn id="9" idx="0"/>
          </p:cNvCxnSpPr>
          <p:nvPr/>
        </p:nvCxnSpPr>
        <p:spPr>
          <a:xfrm rot="5400000">
            <a:off x="7180580" y="662940"/>
            <a:ext cx="701040" cy="13055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EF18424-6646-4D03-B1F5-E47E7F451BCA}"/>
              </a:ext>
            </a:extLst>
          </p:cNvPr>
          <p:cNvSpPr/>
          <p:nvPr/>
        </p:nvSpPr>
        <p:spPr>
          <a:xfrm>
            <a:off x="650240" y="3962400"/>
            <a:ext cx="1016000" cy="29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Metadata</a:t>
            </a:r>
          </a:p>
        </p:txBody>
      </p:sp>
    </p:spTree>
    <p:extLst>
      <p:ext uri="{BB962C8B-B14F-4D97-AF65-F5344CB8AC3E}">
        <p14:creationId xmlns:p14="http://schemas.microsoft.com/office/powerpoint/2010/main" val="31137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63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Graham</dc:creator>
  <cp:lastModifiedBy>James Graham</cp:lastModifiedBy>
  <cp:revision>3</cp:revision>
  <dcterms:created xsi:type="dcterms:W3CDTF">2017-11-08T15:24:45Z</dcterms:created>
  <dcterms:modified xsi:type="dcterms:W3CDTF">2017-11-08T15:48:17Z</dcterms:modified>
</cp:coreProperties>
</file>